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0" r:id="rId5"/>
    <p:sldId id="268" r:id="rId6"/>
    <p:sldId id="269" r:id="rId7"/>
    <p:sldId id="270" r:id="rId8"/>
    <p:sldId id="271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19-3-2012</a:t>
            </a:fld>
            <a:endParaRPr lang="nl-N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19-3-2012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19-3-2012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19-3-2012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19-3-2012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19-3-2012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19-3-2012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19-3-2012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19-3-2012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19-3-2012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19-3-2012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CF86FD-687E-4150-8967-923A2037A471}" type="datetimeFigureOut">
              <a:rPr lang="nl-NL" smtClean="0"/>
              <a:t>19-3-2012</a:t>
            </a:fld>
            <a:endParaRPr lang="nl-N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Het spuiten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8079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764704"/>
            <a:ext cx="7851648" cy="1828800"/>
          </a:xfrm>
        </p:spPr>
        <p:txBody>
          <a:bodyPr/>
          <a:lstStyle/>
          <a:p>
            <a:r>
              <a:rPr lang="nl-NL" dirty="0" smtClean="0"/>
              <a:t>Controleer de veldspuit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39552" y="3068960"/>
            <a:ext cx="7854696" cy="3629464"/>
          </a:xfrm>
        </p:spPr>
        <p:txBody>
          <a:bodyPr>
            <a:normAutofit/>
          </a:bodyPr>
          <a:lstStyle/>
          <a:p>
            <a:pPr marL="457200" indent="-457200" algn="l">
              <a:buFontTx/>
              <a:buChar char="-"/>
            </a:pPr>
            <a:r>
              <a:rPr lang="nl-NL" dirty="0" smtClean="0"/>
              <a:t>2 jaarlijkse keuring (SKL)</a:t>
            </a:r>
          </a:p>
          <a:p>
            <a:pPr marL="457200" indent="-457200" algn="l">
              <a:buFontTx/>
              <a:buChar char="-"/>
            </a:pPr>
            <a:r>
              <a:rPr lang="nl-NL" dirty="0" smtClean="0"/>
              <a:t>Dopafgiftetest</a:t>
            </a:r>
          </a:p>
          <a:p>
            <a:pPr marL="457200" indent="-457200" algn="l">
              <a:buFontTx/>
              <a:buChar char="-"/>
            </a:pPr>
            <a:r>
              <a:rPr lang="nl-NL" dirty="0" smtClean="0"/>
              <a:t>Doppen nakijken</a:t>
            </a:r>
          </a:p>
          <a:p>
            <a:pPr marL="457200" indent="-457200" algn="l">
              <a:buFontTx/>
              <a:buChar char="-"/>
            </a:pPr>
            <a:r>
              <a:rPr lang="nl-NL" dirty="0" smtClean="0"/>
              <a:t>Gebruik bij draaidophouders, doppen </a:t>
            </a:r>
          </a:p>
          <a:p>
            <a:pPr algn="l"/>
            <a:r>
              <a:rPr lang="nl-NL" dirty="0"/>
              <a:t> </a:t>
            </a:r>
            <a:r>
              <a:rPr lang="nl-NL" dirty="0" smtClean="0"/>
              <a:t>     van 1</a:t>
            </a:r>
            <a:r>
              <a:rPr lang="nl-NL" dirty="0" smtClean="0"/>
              <a:t> fabrikant.</a:t>
            </a:r>
          </a:p>
          <a:p>
            <a:pPr algn="l"/>
            <a:endParaRPr lang="nl-NL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717032"/>
            <a:ext cx="1921198" cy="2566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715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Spuitvloeistof klaarmaken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9552" y="2996952"/>
            <a:ext cx="7772400" cy="3861048"/>
          </a:xfrm>
        </p:spPr>
        <p:txBody>
          <a:bodyPr>
            <a:normAutofit/>
          </a:bodyPr>
          <a:lstStyle/>
          <a:p>
            <a:pPr marL="457200" indent="-457200">
              <a:buFontTx/>
              <a:buChar char="-"/>
            </a:pPr>
            <a:r>
              <a:rPr lang="nl-NL" sz="2600" dirty="0" smtClean="0"/>
              <a:t>Restvloeistof 1% van de tankinhoud</a:t>
            </a:r>
          </a:p>
          <a:p>
            <a:pPr marL="457200" indent="-457200">
              <a:buFontTx/>
              <a:buChar char="-"/>
            </a:pPr>
            <a:r>
              <a:rPr lang="nl-NL" sz="2600" dirty="0" smtClean="0"/>
              <a:t>Zie rekenvoorbeeld</a:t>
            </a:r>
            <a:endParaRPr lang="nl-NL" sz="2600" dirty="0" smtClean="0"/>
          </a:p>
          <a:p>
            <a:r>
              <a:rPr lang="nl-NL" sz="2600" dirty="0" smtClean="0"/>
              <a:t> </a:t>
            </a:r>
            <a:r>
              <a:rPr lang="nl-NL" dirty="0"/>
              <a:t>	</a:t>
            </a:r>
            <a:endParaRPr lang="nl-NL" dirty="0" smtClean="0"/>
          </a:p>
          <a:p>
            <a:pPr marL="342900" indent="-342900">
              <a:buFont typeface="Arial" pitchFamily="34" charset="0"/>
              <a:buChar char="•"/>
            </a:pPr>
            <a:endParaRPr lang="nl-NL" dirty="0" smtClean="0"/>
          </a:p>
          <a:p>
            <a:pPr marL="342900" indent="-342900">
              <a:buFont typeface="Arial" pitchFamily="34" charset="0"/>
              <a:buChar char="•"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96460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1124744"/>
            <a:ext cx="7772400" cy="1362456"/>
          </a:xfrm>
        </p:spPr>
        <p:txBody>
          <a:bodyPr/>
          <a:lstStyle/>
          <a:p>
            <a:r>
              <a:rPr lang="nl-NL" dirty="0" smtClean="0"/>
              <a:t>Emissiebeperking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1881408" cy="868352"/>
          </a:xfrm>
        </p:spPr>
        <p:txBody>
          <a:bodyPr>
            <a:normAutofit/>
          </a:bodyPr>
          <a:lstStyle/>
          <a:p>
            <a:r>
              <a:rPr lang="nl-NL" dirty="0" smtClean="0"/>
              <a:t>Zie filmpje</a:t>
            </a:r>
          </a:p>
          <a:p>
            <a:endParaRPr lang="nl-NL" dirty="0"/>
          </a:p>
        </p:txBody>
      </p:sp>
      <p:sp>
        <p:nvSpPr>
          <p:cNvPr id="6" name="Rechthoek 5"/>
          <p:cNvSpPr/>
          <p:nvPr/>
        </p:nvSpPr>
        <p:spPr>
          <a:xfrm>
            <a:off x="611560" y="34290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dirty="0"/>
              <a:t>http://www.youtube.com/watch?feature=player_detailpage&amp;v=cggxxkYAQ4s</a:t>
            </a:r>
          </a:p>
        </p:txBody>
      </p:sp>
      <p:sp>
        <p:nvSpPr>
          <p:cNvPr id="7" name="Rechthoek 6"/>
          <p:cNvSpPr/>
          <p:nvPr/>
        </p:nvSpPr>
        <p:spPr>
          <a:xfrm>
            <a:off x="646940" y="422108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dirty="0"/>
              <a:t>http://www.youtube.com/watch?v=ktBjX-ZfLJE&amp;feature=player_detailpage</a:t>
            </a:r>
          </a:p>
        </p:txBody>
      </p:sp>
      <p:sp>
        <p:nvSpPr>
          <p:cNvPr id="8" name="Rechthoek 7"/>
          <p:cNvSpPr/>
          <p:nvPr/>
        </p:nvSpPr>
        <p:spPr>
          <a:xfrm>
            <a:off x="646940" y="508518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dirty="0"/>
              <a:t>http://www.youtube.com/watch?feature=player_detailpage&amp;v=eB0pZzeuOjw</a:t>
            </a:r>
          </a:p>
        </p:txBody>
      </p:sp>
    </p:spTree>
    <p:extLst>
      <p:ext uri="{BB962C8B-B14F-4D97-AF65-F5344CB8AC3E}">
        <p14:creationId xmlns:p14="http://schemas.microsoft.com/office/powerpoint/2010/main" val="80413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1124744"/>
            <a:ext cx="7772400" cy="1362456"/>
          </a:xfrm>
        </p:spPr>
        <p:txBody>
          <a:bodyPr/>
          <a:lstStyle/>
          <a:p>
            <a:r>
              <a:rPr lang="nl-NL" dirty="0" smtClean="0"/>
              <a:t>Reiniging en opruimen van de fust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028592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Verpakking is bedrijfsafval, mits schoongespoeld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Verpakking is bedrijfsafval nadat deze volledig is geleegd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Verpakking dient na legen bij KCA in gemeente worden ingeleverd</a:t>
            </a:r>
            <a:endParaRPr lang="nl-NL" dirty="0" smtClean="0"/>
          </a:p>
          <a:p>
            <a:pPr marL="342900" indent="-342900">
              <a:buFont typeface="Arial" pitchFamily="34" charset="0"/>
              <a:buChar char="•"/>
            </a:pPr>
            <a:endParaRPr lang="nl-NL" dirty="0" smtClean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412502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1124744"/>
            <a:ext cx="7772400" cy="1362456"/>
          </a:xfrm>
        </p:spPr>
        <p:txBody>
          <a:bodyPr/>
          <a:lstStyle/>
          <a:p>
            <a:r>
              <a:rPr lang="nl-NL" dirty="0" err="1" smtClean="0"/>
              <a:t>PBM’s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8506144" cy="4036704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Opname via mond, huid en ademhalingsorganen</a:t>
            </a:r>
            <a:endParaRPr lang="nl-NL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Spuithandschoenen (PVC)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Laarzen (hoogwaardig </a:t>
            </a:r>
            <a:r>
              <a:rPr lang="nl-NL" dirty="0" err="1" smtClean="0"/>
              <a:t>kunsstof</a:t>
            </a:r>
            <a:r>
              <a:rPr lang="nl-NL" dirty="0" smtClean="0"/>
              <a:t>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Ademhalingsbescherming:</a:t>
            </a:r>
          </a:p>
          <a:p>
            <a:pPr marL="1805940" lvl="4" indent="-342900">
              <a:buFont typeface="Arial" pitchFamily="34" charset="0"/>
              <a:buChar char="•"/>
            </a:pPr>
            <a:r>
              <a:rPr lang="nl-NL" sz="2200" dirty="0" smtClean="0"/>
              <a:t>- Half- en volgelaatsmaskers</a:t>
            </a:r>
          </a:p>
          <a:p>
            <a:pPr marL="1805940" lvl="4" indent="-342900">
              <a:buFont typeface="Arial" pitchFamily="34" charset="0"/>
              <a:buChar char="•"/>
            </a:pPr>
            <a:r>
              <a:rPr lang="nl-NL" sz="2200" dirty="0" smtClean="0"/>
              <a:t>- Enkelvoudige en combinatiefilters</a:t>
            </a:r>
          </a:p>
          <a:p>
            <a:pPr marL="1805940" lvl="4" indent="-342900">
              <a:buFont typeface="Arial" pitchFamily="34" charset="0"/>
              <a:buChar char="•"/>
            </a:pPr>
            <a:r>
              <a:rPr lang="nl-NL" sz="2200" dirty="0" smtClean="0"/>
              <a:t>- Meest gebruikt: A2P2 (bruine kleur)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err="1" smtClean="0"/>
              <a:t>Spuitpak</a:t>
            </a:r>
            <a:r>
              <a:rPr lang="nl-NL" dirty="0" smtClean="0"/>
              <a:t>:	- Waterdicht en bestendig tegen bestrijdingsmiddel</a:t>
            </a:r>
            <a:endParaRPr lang="nl-NL" dirty="0"/>
          </a:p>
          <a:p>
            <a:pPr marL="1805940" lvl="4" indent="-342900">
              <a:buFont typeface="Arial" pitchFamily="34" charset="0"/>
              <a:buChar char="•"/>
            </a:pPr>
            <a:r>
              <a:rPr lang="nl-NL" sz="2200" dirty="0" smtClean="0"/>
              <a:t>- Broekspijp moet over laarzen worden gedragen</a:t>
            </a:r>
            <a:endParaRPr lang="nl-NL" sz="2200" dirty="0" smtClean="0"/>
          </a:p>
        </p:txBody>
      </p:sp>
    </p:spTree>
    <p:extLst>
      <p:ext uri="{BB962C8B-B14F-4D97-AF65-F5344CB8AC3E}">
        <p14:creationId xmlns:p14="http://schemas.microsoft.com/office/powerpoint/2010/main" val="354043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1124744"/>
            <a:ext cx="7772400" cy="1362456"/>
          </a:xfrm>
        </p:spPr>
        <p:txBody>
          <a:bodyPr/>
          <a:lstStyle/>
          <a:p>
            <a:r>
              <a:rPr lang="nl-NL" dirty="0" smtClean="0"/>
              <a:t>Het masker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964696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Goed reinigen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Eerste stap is verwijderen van de </a:t>
            </a:r>
            <a:r>
              <a:rPr lang="nl-NL" dirty="0" err="1" smtClean="0"/>
              <a:t>filterbus</a:t>
            </a:r>
            <a:endParaRPr lang="nl-NL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Goed bewaren in een afgesloten zak of doos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Na een half jaar als chemisch afval afvoeren</a:t>
            </a:r>
          </a:p>
          <a:p>
            <a:pPr marL="342900" indent="-342900">
              <a:buFont typeface="Arial" pitchFamily="34" charset="0"/>
              <a:buChar char="•"/>
            </a:pPr>
            <a:endParaRPr lang="nl-NL" dirty="0"/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Masker zelf met lauw zeepwater reinigen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Drogen (niet in de zon)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Opbergen in een stofvrije ruimte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Niet in de bestrijdingsmiddelen kast!</a:t>
            </a:r>
          </a:p>
          <a:p>
            <a:pPr marL="342900" indent="-342900">
              <a:buFont typeface="Arial" pitchFamily="34" charset="0"/>
              <a:buChar char="•"/>
            </a:pPr>
            <a:endParaRPr lang="nl-NL" dirty="0" smtClean="0"/>
          </a:p>
          <a:p>
            <a:pPr marL="342900" indent="-342900">
              <a:buFont typeface="Arial" pitchFamily="34" charset="0"/>
              <a:buChar char="•"/>
            </a:pPr>
            <a:endParaRPr lang="nl-NL" dirty="0" smtClean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20348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1124744"/>
            <a:ext cx="7772400" cy="1362456"/>
          </a:xfrm>
        </p:spPr>
        <p:txBody>
          <a:bodyPr/>
          <a:lstStyle/>
          <a:p>
            <a:r>
              <a:rPr lang="nl-NL" dirty="0" smtClean="0"/>
              <a:t>Gebruikersadviezen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964696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Handschoenen die iets beschadigt zijn, weggooien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Vervang het filter als u het niet vertrouwd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Er zit geen verzadigingsmeter op</a:t>
            </a:r>
          </a:p>
          <a:p>
            <a:endParaRPr lang="nl-NL" dirty="0" smtClean="0"/>
          </a:p>
          <a:p>
            <a:pPr marL="342900" indent="-342900">
              <a:buFont typeface="Arial" pitchFamily="34" charset="0"/>
              <a:buChar char="•"/>
            </a:pPr>
            <a:endParaRPr lang="nl-NL" dirty="0" smtClean="0"/>
          </a:p>
          <a:p>
            <a:pPr marL="342900" indent="-342900">
              <a:buFont typeface="Arial" pitchFamily="34" charset="0"/>
              <a:buChar char="•"/>
            </a:pPr>
            <a:endParaRPr lang="nl-NL" dirty="0" smtClean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70348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room">
  <a:themeElements>
    <a:clrScheme name="Stroom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Stroom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troo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331</TotalTime>
  <Words>187</Words>
  <Application>Microsoft Office PowerPoint</Application>
  <PresentationFormat>Diavoorstelling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Stroom</vt:lpstr>
      <vt:lpstr>Het spuiten</vt:lpstr>
      <vt:lpstr>Controleer de veldspuit</vt:lpstr>
      <vt:lpstr>Spuitvloeistof klaarmaken</vt:lpstr>
      <vt:lpstr>Emissiebeperking</vt:lpstr>
      <vt:lpstr>Reiniging en opruimen van de fust</vt:lpstr>
      <vt:lpstr>PBM’s</vt:lpstr>
      <vt:lpstr>Het masker</vt:lpstr>
      <vt:lpstr>Gebruikersadviezen</vt:lpstr>
    </vt:vector>
  </TitlesOfParts>
  <Company>AOC Oost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veldspuit</dc:title>
  <dc:creator>Wilfred Wiggers</dc:creator>
  <cp:lastModifiedBy>Wilfred Wiggers</cp:lastModifiedBy>
  <cp:revision>15</cp:revision>
  <dcterms:created xsi:type="dcterms:W3CDTF">2012-01-16T20:46:35Z</dcterms:created>
  <dcterms:modified xsi:type="dcterms:W3CDTF">2012-03-19T14:49:41Z</dcterms:modified>
</cp:coreProperties>
</file>